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0" d="100"/>
          <a:sy n="90" d="100"/>
        </p:scale>
        <p:origin x="-558"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CA851990-3910-4479-87C9-9FD53283E576}" type="datetimeFigureOut">
              <a:rPr lang="it-IT" smtClean="0"/>
              <a:t>02/02/2018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39D2E07C-94A7-4658-AE0D-FF5215511D4A}" type="slidenum">
              <a:rPr lang="it-IT" smtClean="0"/>
              <a:t>‹N›</a:t>
            </a:fld>
            <a:endParaRPr lang="it-IT"/>
          </a:p>
        </p:txBody>
      </p:sp>
    </p:spTree>
    <p:extLst>
      <p:ext uri="{BB962C8B-B14F-4D97-AF65-F5344CB8AC3E}">
        <p14:creationId xmlns:p14="http://schemas.microsoft.com/office/powerpoint/2010/main" val="35750161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CA851990-3910-4479-87C9-9FD53283E576}" type="datetimeFigureOut">
              <a:rPr lang="it-IT" smtClean="0"/>
              <a:t>02/02/2018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39D2E07C-94A7-4658-AE0D-FF5215511D4A}" type="slidenum">
              <a:rPr lang="it-IT" smtClean="0"/>
              <a:t>‹N›</a:t>
            </a:fld>
            <a:endParaRPr lang="it-IT"/>
          </a:p>
        </p:txBody>
      </p:sp>
    </p:spTree>
    <p:extLst>
      <p:ext uri="{BB962C8B-B14F-4D97-AF65-F5344CB8AC3E}">
        <p14:creationId xmlns:p14="http://schemas.microsoft.com/office/powerpoint/2010/main" val="24396338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CA851990-3910-4479-87C9-9FD53283E576}" type="datetimeFigureOut">
              <a:rPr lang="it-IT" smtClean="0"/>
              <a:t>02/02/2018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39D2E07C-94A7-4658-AE0D-FF5215511D4A}" type="slidenum">
              <a:rPr lang="it-IT" smtClean="0"/>
              <a:t>‹N›</a:t>
            </a:fld>
            <a:endParaRPr lang="it-IT"/>
          </a:p>
        </p:txBody>
      </p:sp>
    </p:spTree>
    <p:extLst>
      <p:ext uri="{BB962C8B-B14F-4D97-AF65-F5344CB8AC3E}">
        <p14:creationId xmlns:p14="http://schemas.microsoft.com/office/powerpoint/2010/main" val="29837757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CA851990-3910-4479-87C9-9FD53283E576}" type="datetimeFigureOut">
              <a:rPr lang="it-IT" smtClean="0"/>
              <a:t>02/02/2018</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39D2E07C-94A7-4658-AE0D-FF5215511D4A}" type="slidenum">
              <a:rPr lang="it-IT" smtClean="0"/>
              <a:t>‹N›</a:t>
            </a:fld>
            <a:endParaRPr lang="it-IT"/>
          </a:p>
        </p:txBody>
      </p:sp>
    </p:spTree>
    <p:extLst>
      <p:ext uri="{BB962C8B-B14F-4D97-AF65-F5344CB8AC3E}">
        <p14:creationId xmlns:p14="http://schemas.microsoft.com/office/powerpoint/2010/main" val="36250441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CA851990-3910-4479-87C9-9FD53283E576}" type="datetimeFigureOut">
              <a:rPr lang="it-IT" smtClean="0"/>
              <a:t>02/02/2018</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39D2E07C-94A7-4658-AE0D-FF5215511D4A}" type="slidenum">
              <a:rPr lang="it-IT" smtClean="0"/>
              <a:t>‹N›</a:t>
            </a:fld>
            <a:endParaRPr lang="it-IT"/>
          </a:p>
        </p:txBody>
      </p:sp>
    </p:spTree>
    <p:extLst>
      <p:ext uri="{BB962C8B-B14F-4D97-AF65-F5344CB8AC3E}">
        <p14:creationId xmlns:p14="http://schemas.microsoft.com/office/powerpoint/2010/main" val="12988162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CA851990-3910-4479-87C9-9FD53283E576}" type="datetimeFigureOut">
              <a:rPr lang="it-IT" smtClean="0"/>
              <a:t>02/02/2018</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39D2E07C-94A7-4658-AE0D-FF5215511D4A}" type="slidenum">
              <a:rPr lang="it-IT" smtClean="0"/>
              <a:t>‹N›</a:t>
            </a:fld>
            <a:endParaRPr lang="it-IT"/>
          </a:p>
        </p:txBody>
      </p:sp>
    </p:spTree>
    <p:extLst>
      <p:ext uri="{BB962C8B-B14F-4D97-AF65-F5344CB8AC3E}">
        <p14:creationId xmlns:p14="http://schemas.microsoft.com/office/powerpoint/2010/main" val="33690086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CA851990-3910-4479-87C9-9FD53283E576}" type="datetimeFigureOut">
              <a:rPr lang="it-IT" smtClean="0"/>
              <a:t>02/02/2018</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39D2E07C-94A7-4658-AE0D-FF5215511D4A}" type="slidenum">
              <a:rPr lang="it-IT" smtClean="0"/>
              <a:t>‹N›</a:t>
            </a:fld>
            <a:endParaRPr lang="it-IT"/>
          </a:p>
        </p:txBody>
      </p:sp>
    </p:spTree>
    <p:extLst>
      <p:ext uri="{BB962C8B-B14F-4D97-AF65-F5344CB8AC3E}">
        <p14:creationId xmlns:p14="http://schemas.microsoft.com/office/powerpoint/2010/main" val="25522510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CA851990-3910-4479-87C9-9FD53283E576}" type="datetimeFigureOut">
              <a:rPr lang="it-IT" smtClean="0"/>
              <a:t>02/02/2018</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39D2E07C-94A7-4658-AE0D-FF5215511D4A}" type="slidenum">
              <a:rPr lang="it-IT" smtClean="0"/>
              <a:t>‹N›</a:t>
            </a:fld>
            <a:endParaRPr lang="it-IT"/>
          </a:p>
        </p:txBody>
      </p:sp>
    </p:spTree>
    <p:extLst>
      <p:ext uri="{BB962C8B-B14F-4D97-AF65-F5344CB8AC3E}">
        <p14:creationId xmlns:p14="http://schemas.microsoft.com/office/powerpoint/2010/main" val="18024865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CA851990-3910-4479-87C9-9FD53283E576}" type="datetimeFigureOut">
              <a:rPr lang="it-IT" smtClean="0"/>
              <a:t>02/02/2018</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39D2E07C-94A7-4658-AE0D-FF5215511D4A}" type="slidenum">
              <a:rPr lang="it-IT" smtClean="0"/>
              <a:t>‹N›</a:t>
            </a:fld>
            <a:endParaRPr lang="it-IT"/>
          </a:p>
        </p:txBody>
      </p:sp>
    </p:spTree>
    <p:extLst>
      <p:ext uri="{BB962C8B-B14F-4D97-AF65-F5344CB8AC3E}">
        <p14:creationId xmlns:p14="http://schemas.microsoft.com/office/powerpoint/2010/main" val="16641374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CA851990-3910-4479-87C9-9FD53283E576}" type="datetimeFigureOut">
              <a:rPr lang="it-IT" smtClean="0"/>
              <a:t>02/02/2018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39D2E07C-94A7-4658-AE0D-FF5215511D4A}" type="slidenum">
              <a:rPr lang="it-IT" smtClean="0"/>
              <a:t>‹N›</a:t>
            </a:fld>
            <a:endParaRPr lang="it-IT"/>
          </a:p>
        </p:txBody>
      </p:sp>
    </p:spTree>
    <p:extLst>
      <p:ext uri="{BB962C8B-B14F-4D97-AF65-F5344CB8AC3E}">
        <p14:creationId xmlns:p14="http://schemas.microsoft.com/office/powerpoint/2010/main" val="35568404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CA851990-3910-4479-87C9-9FD53283E576}" type="datetimeFigureOut">
              <a:rPr lang="it-IT" smtClean="0"/>
              <a:t>02/02/2018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39D2E07C-94A7-4658-AE0D-FF5215511D4A}" type="slidenum">
              <a:rPr lang="it-IT" smtClean="0"/>
              <a:t>‹N›</a:t>
            </a:fld>
            <a:endParaRPr lang="it-IT"/>
          </a:p>
        </p:txBody>
      </p:sp>
    </p:spTree>
    <p:extLst>
      <p:ext uri="{BB962C8B-B14F-4D97-AF65-F5344CB8AC3E}">
        <p14:creationId xmlns:p14="http://schemas.microsoft.com/office/powerpoint/2010/main" val="40030986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851990-3910-4479-87C9-9FD53283E576}" type="datetimeFigureOut">
              <a:rPr lang="it-IT" smtClean="0"/>
              <a:t>02/02/2018</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9D2E07C-94A7-4658-AE0D-FF5215511D4A}" type="slidenum">
              <a:rPr lang="it-IT" smtClean="0"/>
              <a:t>‹N›</a:t>
            </a:fld>
            <a:endParaRPr lang="it-IT"/>
          </a:p>
        </p:txBody>
      </p:sp>
    </p:spTree>
    <p:extLst>
      <p:ext uri="{BB962C8B-B14F-4D97-AF65-F5344CB8AC3E}">
        <p14:creationId xmlns:p14="http://schemas.microsoft.com/office/powerpoint/2010/main" val="22442966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721804" y="1124744"/>
            <a:ext cx="7772400" cy="5400600"/>
          </a:xfrm>
        </p:spPr>
        <p:txBody>
          <a:bodyPr>
            <a:noAutofit/>
          </a:bodyPr>
          <a:lstStyle/>
          <a:p>
            <a:r>
              <a:rPr lang="it-IT" sz="2400" b="1" smtClean="0">
                <a:solidFill>
                  <a:srgbClr val="0070C0"/>
                </a:solidFill>
              </a:rPr>
              <a:t>MULTIPLIER </a:t>
            </a:r>
            <a:r>
              <a:rPr lang="it-IT" sz="2400" b="1" dirty="0">
                <a:solidFill>
                  <a:srgbClr val="0070C0"/>
                </a:solidFill>
              </a:rPr>
              <a:t>EVENT</a:t>
            </a:r>
            <a:r>
              <a:rPr lang="it-IT" sz="2400" dirty="0">
                <a:solidFill>
                  <a:srgbClr val="0070C0"/>
                </a:solidFill>
              </a:rPr>
              <a:t/>
            </a:r>
            <a:br>
              <a:rPr lang="it-IT" sz="2400" dirty="0">
                <a:solidFill>
                  <a:srgbClr val="0070C0"/>
                </a:solidFill>
              </a:rPr>
            </a:br>
            <a:r>
              <a:rPr lang="it-IT" sz="2400" b="1" dirty="0">
                <a:solidFill>
                  <a:srgbClr val="0070C0"/>
                </a:solidFill>
              </a:rPr>
              <a:t>UNIVERSITÀ DEGLI STUDI ROMA TRE </a:t>
            </a:r>
            <a:r>
              <a:rPr lang="it-IT" sz="2400" b="1" dirty="0" smtClean="0">
                <a:solidFill>
                  <a:srgbClr val="0070C0"/>
                </a:solidFill>
              </a:rPr>
              <a:t>- </a:t>
            </a:r>
            <a:r>
              <a:rPr lang="it-IT" sz="2400" b="1" dirty="0">
                <a:solidFill>
                  <a:srgbClr val="0070C0"/>
                </a:solidFill>
              </a:rPr>
              <a:t>ITALY</a:t>
            </a:r>
            <a:r>
              <a:rPr lang="it-IT" sz="2400" dirty="0">
                <a:solidFill>
                  <a:srgbClr val="0070C0"/>
                </a:solidFill>
              </a:rPr>
              <a:t/>
            </a:r>
            <a:br>
              <a:rPr lang="it-IT" sz="2400" dirty="0">
                <a:solidFill>
                  <a:srgbClr val="0070C0"/>
                </a:solidFill>
              </a:rPr>
            </a:br>
            <a:r>
              <a:rPr lang="en-US" sz="2400" b="1" dirty="0" smtClean="0">
                <a:solidFill>
                  <a:srgbClr val="0070C0"/>
                </a:solidFill>
                <a:latin typeface="Times New Roman" panose="02020603050405020304" pitchFamily="18" charset="0"/>
                <a:cs typeface="Times New Roman" panose="02020603050405020304" pitchFamily="18" charset="0"/>
              </a:rPr>
              <a:t>Aims </a:t>
            </a:r>
            <a:r>
              <a:rPr lang="en-US" sz="2400" b="1" dirty="0" smtClean="0">
                <a:solidFill>
                  <a:srgbClr val="0070C0"/>
                </a:solidFill>
                <a:latin typeface="Times New Roman" panose="02020603050405020304" pitchFamily="18" charset="0"/>
                <a:cs typeface="Times New Roman" panose="02020603050405020304" pitchFamily="18" charset="0"/>
              </a:rPr>
              <a:t>of Local Student Conference</a:t>
            </a:r>
            <a:br>
              <a:rPr lang="en-US" sz="2400" b="1" dirty="0" smtClean="0">
                <a:solidFill>
                  <a:srgbClr val="0070C0"/>
                </a:solidFill>
                <a:latin typeface="Times New Roman" panose="02020603050405020304" pitchFamily="18" charset="0"/>
                <a:cs typeface="Times New Roman" panose="02020603050405020304" pitchFamily="18" charset="0"/>
              </a:rPr>
            </a:br>
            <a:r>
              <a:rPr lang="en-US" sz="2400" dirty="0" smtClean="0">
                <a:latin typeface="Times New Roman" panose="02020603050405020304" pitchFamily="18" charset="0"/>
                <a:cs typeface="Times New Roman" panose="02020603050405020304" pitchFamily="18" charset="0"/>
              </a:rPr>
              <a:t/>
            </a:r>
            <a:br>
              <a:rPr lang="en-US" sz="2400" dirty="0" smtClean="0">
                <a:latin typeface="Times New Roman" panose="02020603050405020304" pitchFamily="18" charset="0"/>
                <a:cs typeface="Times New Roman" panose="02020603050405020304" pitchFamily="18" charset="0"/>
              </a:rPr>
            </a:br>
            <a:r>
              <a:rPr lang="en-US" sz="2400" dirty="0" smtClean="0">
                <a:latin typeface="Times New Roman" panose="02020603050405020304" pitchFamily="18" charset="0"/>
                <a:cs typeface="Times New Roman" panose="02020603050405020304" pitchFamily="18" charset="0"/>
              </a:rPr>
              <a:t>Introduction of the Decoding the Disciplines Methodology (further –</a:t>
            </a:r>
            <a:r>
              <a:rPr lang="en-US" sz="2400" dirty="0" err="1" smtClean="0">
                <a:latin typeface="Times New Roman" panose="02020603050405020304" pitchFamily="18" charset="0"/>
                <a:cs typeface="Times New Roman" panose="02020603050405020304" pitchFamily="18" charset="0"/>
              </a:rPr>
              <a:t>DDm</a:t>
            </a:r>
            <a:r>
              <a:rPr lang="en-US" sz="2400" dirty="0" smtClean="0">
                <a:latin typeface="Times New Roman" panose="02020603050405020304" pitchFamily="18" charset="0"/>
                <a:cs typeface="Times New Roman" panose="02020603050405020304" pitchFamily="18" charset="0"/>
              </a:rPr>
              <a:t>) to teachers, head teachers, lecturers, researcher, expert by presenting them conceptual</a:t>
            </a:r>
            <a:br>
              <a:rPr lang="en-US" sz="2400" dirty="0" smtClean="0">
                <a:latin typeface="Times New Roman" panose="02020603050405020304" pitchFamily="18" charset="0"/>
                <a:cs typeface="Times New Roman" panose="02020603050405020304" pitchFamily="18" charset="0"/>
              </a:rPr>
            </a:br>
            <a:r>
              <a:rPr lang="en-US" sz="2400" dirty="0" smtClean="0">
                <a:latin typeface="Times New Roman" panose="02020603050405020304" pitchFamily="18" charset="0"/>
                <a:cs typeface="Times New Roman" panose="02020603050405020304" pitchFamily="18" charset="0"/>
              </a:rPr>
              <a:t>framework of this methodology, practical</a:t>
            </a:r>
            <a:br>
              <a:rPr lang="en-US" sz="2400" dirty="0" smtClean="0">
                <a:latin typeface="Times New Roman" panose="02020603050405020304" pitchFamily="18" charset="0"/>
                <a:cs typeface="Times New Roman" panose="02020603050405020304" pitchFamily="18" charset="0"/>
              </a:rPr>
            </a:br>
            <a:r>
              <a:rPr lang="en-US" sz="2400" dirty="0" smtClean="0">
                <a:latin typeface="Times New Roman" panose="02020603050405020304" pitchFamily="18" charset="0"/>
                <a:cs typeface="Times New Roman" panose="02020603050405020304" pitchFamily="18" charset="0"/>
              </a:rPr>
              <a:t>examples, and to encourage students, teachers and</a:t>
            </a:r>
            <a:br>
              <a:rPr lang="en-US" sz="2400" dirty="0" smtClean="0">
                <a:latin typeface="Times New Roman" panose="02020603050405020304" pitchFamily="18" charset="0"/>
                <a:cs typeface="Times New Roman" panose="02020603050405020304" pitchFamily="18" charset="0"/>
              </a:rPr>
            </a:br>
            <a:r>
              <a:rPr lang="en-US" sz="2400" dirty="0" smtClean="0">
                <a:latin typeface="Times New Roman" panose="02020603050405020304" pitchFamily="18" charset="0"/>
                <a:cs typeface="Times New Roman" panose="02020603050405020304" pitchFamily="18" charset="0"/>
              </a:rPr>
              <a:t>academics to </a:t>
            </a:r>
            <a:r>
              <a:rPr lang="en-US" sz="2400" dirty="0" err="1" smtClean="0">
                <a:latin typeface="Times New Roman" panose="02020603050405020304" pitchFamily="18" charset="0"/>
                <a:cs typeface="Times New Roman" panose="02020603050405020304" pitchFamily="18" charset="0"/>
              </a:rPr>
              <a:t>descover</a:t>
            </a:r>
            <a:r>
              <a:rPr lang="en-US" sz="2400" dirty="0" smtClean="0">
                <a:latin typeface="Times New Roman" panose="02020603050405020304" pitchFamily="18" charset="0"/>
                <a:cs typeface="Times New Roman" panose="02020603050405020304" pitchFamily="18" charset="0"/>
              </a:rPr>
              <a:t> in the </a:t>
            </a:r>
            <a:r>
              <a:rPr lang="en-US" sz="2400" dirty="0" err="1" smtClean="0">
                <a:latin typeface="Times New Roman" panose="02020603050405020304" pitchFamily="18" charset="0"/>
                <a:cs typeface="Times New Roman" panose="02020603050405020304" pitchFamily="18" charset="0"/>
              </a:rPr>
              <a:t>DDm</a:t>
            </a:r>
            <a:r>
              <a:rPr lang="en-US" sz="2400" dirty="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means and </a:t>
            </a:r>
            <a:br>
              <a:rPr lang="en-US" sz="2400" dirty="0" smtClean="0">
                <a:latin typeface="Times New Roman" panose="02020603050405020304" pitchFamily="18" charset="0"/>
                <a:cs typeface="Times New Roman" panose="02020603050405020304" pitchFamily="18" charset="0"/>
              </a:rPr>
            </a:br>
            <a:r>
              <a:rPr lang="en-US" sz="2400" dirty="0" smtClean="0">
                <a:latin typeface="Times New Roman" panose="02020603050405020304" pitchFamily="18" charset="0"/>
                <a:cs typeface="Times New Roman" panose="02020603050405020304" pitchFamily="18" charset="0"/>
              </a:rPr>
              <a:t>ways they can apply in their own</a:t>
            </a:r>
            <a:br>
              <a:rPr lang="en-US" sz="2400" dirty="0" smtClean="0">
                <a:latin typeface="Times New Roman" panose="02020603050405020304" pitchFamily="18" charset="0"/>
                <a:cs typeface="Times New Roman" panose="02020603050405020304" pitchFamily="18" charset="0"/>
              </a:rPr>
            </a:br>
            <a:r>
              <a:rPr lang="en-US" sz="2400" dirty="0" smtClean="0">
                <a:latin typeface="Times New Roman" panose="02020603050405020304" pitchFamily="18" charset="0"/>
                <a:cs typeface="Times New Roman" panose="02020603050405020304" pitchFamily="18" charset="0"/>
              </a:rPr>
              <a:t>studies and teaching/learning context of work to prevent demotivation and sustain the knowledge. </a:t>
            </a:r>
            <a:endParaRPr lang="it-IT" sz="2400" dirty="0">
              <a:latin typeface="Times New Roman" panose="02020603050405020304" pitchFamily="18" charset="0"/>
              <a:cs typeface="Times New Roman" panose="02020603050405020304" pitchFamily="18" charset="0"/>
            </a:endParaRPr>
          </a:p>
        </p:txBody>
      </p:sp>
      <p:pic>
        <p:nvPicPr>
          <p:cNvPr id="4" name="Afbeelding 1"/>
          <p:cNvPicPr/>
          <p:nvPr/>
        </p:nvPicPr>
        <p:blipFill>
          <a:blip r:embed="rId2" cstate="print">
            <a:extLst>
              <a:ext uri="{28A0092B-C50C-407E-A947-70E740481C1C}">
                <a14:useLocalDpi xmlns:a14="http://schemas.microsoft.com/office/drawing/2010/main" val="0"/>
              </a:ext>
            </a:extLst>
          </a:blip>
          <a:stretch>
            <a:fillRect/>
          </a:stretch>
        </p:blipFill>
        <p:spPr>
          <a:xfrm>
            <a:off x="467544" y="116632"/>
            <a:ext cx="8280920" cy="936104"/>
          </a:xfrm>
          <a:prstGeom prst="rect">
            <a:avLst/>
          </a:prstGeom>
        </p:spPr>
      </p:pic>
    </p:spTree>
    <p:extLst>
      <p:ext uri="{BB962C8B-B14F-4D97-AF65-F5344CB8AC3E}">
        <p14:creationId xmlns:p14="http://schemas.microsoft.com/office/powerpoint/2010/main" val="1388682029"/>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TotalTime>
  <Words>2</Words>
  <Application>Microsoft Office PowerPoint</Application>
  <PresentationFormat>Presentazione su schermo (4:3)</PresentationFormat>
  <Paragraphs>1</Paragraphs>
  <Slides>1</Slides>
  <Notes>0</Notes>
  <HiddenSlides>0</HiddenSlides>
  <MMClips>0</MMClips>
  <ScaleCrop>false</ScaleCrop>
  <HeadingPairs>
    <vt:vector size="4" baseType="variant">
      <vt:variant>
        <vt:lpstr>Tema</vt:lpstr>
      </vt:variant>
      <vt:variant>
        <vt:i4>1</vt:i4>
      </vt:variant>
      <vt:variant>
        <vt:lpstr>Titoli diapositive</vt:lpstr>
      </vt:variant>
      <vt:variant>
        <vt:i4>1</vt:i4>
      </vt:variant>
    </vt:vector>
  </HeadingPairs>
  <TitlesOfParts>
    <vt:vector size="2" baseType="lpstr">
      <vt:lpstr>Tema di Office</vt:lpstr>
      <vt:lpstr>MULTIPLIER EVENT UNIVERSITÀ DEGLI STUDI ROMA TRE - ITALY Aims of Local Student Conference  Introduction of the Decoding the Disciplines Methodology (further –DDm) to teachers, head teachers, lecturers, researcher, expert by presenting them conceptual framework of this methodology, practical examples, and to encourage students, teachers and academics to descover in the DDm means and  ways they can apply in their own studies and teaching/learning context of work to prevent demotivation and sustain the knowledge. </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Aims of Local Student Conference at the University of Rome 3  Introduction of the Decoding the Disciplines Methodology (further –DDm) to teachers, head teachers, lecturers, researcher, expert by presenting them conceptual framework of this methodology, practical examples, and to encourage students and academics to research the DD methodology and ways in which they can apply it in their own studies and teaching/learning practicum. </dc:title>
  <dc:creator>Utente</dc:creator>
  <cp:lastModifiedBy>Utente</cp:lastModifiedBy>
  <cp:revision>4</cp:revision>
  <dcterms:created xsi:type="dcterms:W3CDTF">2018-02-02T10:31:33Z</dcterms:created>
  <dcterms:modified xsi:type="dcterms:W3CDTF">2018-02-02T11:26:27Z</dcterms:modified>
</cp:coreProperties>
</file>